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5846"/>
            <a:ext cx="76328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kern="0" noProof="0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6600" b="1" kern="0" noProof="0" dirty="0" smtClean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  </a:t>
            </a: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МАСТЕР – КЛАСС </a:t>
            </a:r>
            <a:b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«ИННОВАЦИОННЫЕ ТЕХНОЛОГИИ</a:t>
            </a:r>
            <a:r>
              <a:rPr kumimoji="0" lang="ru-RU" sz="6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В ЛОГОПЕДИЧЕСКОЙ ПРАКТИКЕ»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3489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58234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система приемов, облегчающих процесс запоминания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инфор-мации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увеличивающих объем памяти путем образования дополнительных ассо-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циаций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Мнемотехника помогает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 развитии связной речи;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ассоциативного мышления;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-зрительной и слуховой памяти;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зрительного и слухового внимания;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воображения;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ускорении процесса автоматизации и дифференциации поставленных звуков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190078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777\Desktop\IMG_0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034"/>
            <a:ext cx="802838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06014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в коррекционной работе мультимедийных презентаций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-предотвращает утомление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активизирует произвольное внимание;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поддерживает у детей с различной речевой патологией познавательную активность;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повышает положительную мотивацию к процессу обучения;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расширяет возможности работы с наглядным материалом;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-повышает эффективность логопедической работы в целом. </a:t>
            </a:r>
          </a:p>
        </p:txBody>
      </p:sp>
    </p:spTree>
    <p:extLst>
      <p:ext uri="{BB962C8B-B14F-4D97-AF65-F5344CB8AC3E}">
        <p14:creationId xmlns="" xmlns:p14="http://schemas.microsoft.com/office/powerpoint/2010/main" val="37249698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777\Desktop\SAM_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777\Desktop\SAM_2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71875"/>
            <a:ext cx="49291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777\Desktop\DSC012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8689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Проектный метод – это один из методов интегрированного обучения дошкольников, позволяющий значительно повысить самостоятельную познавательную активность детей, развить творческие способности. Перспективность метода проектов заключается в том, что он дает возможность развития наблюдения и анализа явлений, проведения сравнения, обобщения и умения делать выводы, совместной познавательно-поисковой и исследовательской деятельности, коммуникативных навыков, высших психических функций (воображения, внимания, мышления, памяти, речи), что является составляющими успешной личности.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19918222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967335"/>
            <a:ext cx="78488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</a:t>
            </a:r>
            <a:r>
              <a:rPr lang="ru-RU" sz="36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 ВНИМАНИЕ!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51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58234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физического развития детей: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-нарушение дыхания и голосообразования;                                                                                  -нарушения общей и мелкой моторики;                                                                                      -расторможенность и заторможенность мышечного напряжения;                                   -повышенная утомляемость;                                                                                                                        -заметное отставание в показателях основных физических качеств: силы, скорости, ловкости;                                                                                                                                                                                                                             -нарушение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темпоритмической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организации движений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3681065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психического развития детей:                       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-нарушения оптико-пространственного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-неустойчивость внимания;                                                                                         -расстройство памяти (особенно слуховой);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мышления; </a:t>
            </a:r>
          </a:p>
        </p:txBody>
      </p:sp>
    </p:spTree>
    <p:extLst>
      <p:ext uri="{BB962C8B-B14F-4D97-AF65-F5344CB8AC3E}">
        <p14:creationId xmlns="" xmlns:p14="http://schemas.microsoft.com/office/powerpoint/2010/main" val="17762577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м-класс\рук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563" b="99375" l="9602" r="899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32159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нетрадиционных приемов самомассажа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-«оживляет», мотивирует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-повышает физическую и умственную работоспособность;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-нормализует состояние нервной системы, устраняет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стресссы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снижает уровень утомляемости;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-значительно улучшает соматическое состояние детей, т.е. происходит мобилизация защитных сил организма, приводящих к нормализации его функций при самых различных его нарушениях, в том числе и речевых;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еще один положительный момент – это улучшение коммуникативных функций детей.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11020957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777\Desktop\SAM_1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291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777\Desktop\SAM_1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69" y="188641"/>
            <a:ext cx="424847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777\Desktop\SAM_1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831953"/>
            <a:ext cx="4429125" cy="28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66418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777\Desktop\SAM_1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92088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57007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79653"/>
            <a:ext cx="67687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-снижает нервное напряжение утомление, негативное эмоциональное состояние;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преодолевает моторную неловкость;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развивает наглядно-образное и словесно-логическое мышление.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по-новому открывает перед ребенком мир, что помогает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-активизировать и  расширить словарный запас;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-дает представление о новых возможностях взаимодействия предметов, позволяя установить грамматические закономерности при описании своих действий;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-создает положительный эмоциональный настрой, развивает чувство внутреннего контроля (интуицию и ориентацию в пространстве);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-способствует творческому самовыражению, развитию воображения, эстетического опыта;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-повышает адаптационные способности ребенка, а также создает мощную психофизиологическую базу для развития речи.</a:t>
            </a:r>
          </a:p>
        </p:txBody>
      </p:sp>
    </p:spTree>
    <p:extLst>
      <p:ext uri="{BB962C8B-B14F-4D97-AF65-F5344CB8AC3E}">
        <p14:creationId xmlns="" xmlns:p14="http://schemas.microsoft.com/office/powerpoint/2010/main" val="13660422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777\Desktop\SAM_5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1242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86409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423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Dns</cp:lastModifiedBy>
  <cp:revision>13</cp:revision>
  <dcterms:created xsi:type="dcterms:W3CDTF">2018-12-17T19:32:11Z</dcterms:created>
  <dcterms:modified xsi:type="dcterms:W3CDTF">2020-12-07T19:20:46Z</dcterms:modified>
</cp:coreProperties>
</file>